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77" r:id="rId2"/>
    <p:sldId id="284" r:id="rId3"/>
    <p:sldId id="286" r:id="rId4"/>
    <p:sldId id="287" r:id="rId5"/>
    <p:sldId id="308" r:id="rId6"/>
    <p:sldId id="300" r:id="rId7"/>
    <p:sldId id="289" r:id="rId8"/>
    <p:sldId id="290" r:id="rId9"/>
    <p:sldId id="291" r:id="rId10"/>
    <p:sldId id="292" r:id="rId11"/>
    <p:sldId id="293" r:id="rId12"/>
    <p:sldId id="294" r:id="rId13"/>
    <p:sldId id="295" r:id="rId14"/>
    <p:sldId id="296" r:id="rId15"/>
    <p:sldId id="297" r:id="rId16"/>
    <p:sldId id="298" r:id="rId17"/>
    <p:sldId id="299" r:id="rId18"/>
    <p:sldId id="301" r:id="rId19"/>
    <p:sldId id="302" r:id="rId20"/>
    <p:sldId id="304" r:id="rId21"/>
    <p:sldId id="305" r:id="rId22"/>
    <p:sldId id="309" r:id="rId23"/>
    <p:sldId id="306" r:id="rId24"/>
    <p:sldId id="310" r:id="rId25"/>
    <p:sldId id="283" r:id="rId26"/>
  </p:sldIdLst>
  <p:sldSz cx="9144000" cy="5143500" type="screen16x9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E96B1"/>
    <a:srgbClr val="A6A6A6"/>
    <a:srgbClr val="003AB2"/>
    <a:srgbClr val="003DAB"/>
    <a:srgbClr val="7F97B2"/>
    <a:srgbClr val="0040A5"/>
    <a:srgbClr val="0047A0"/>
    <a:srgbClr val="F7F7F7"/>
    <a:srgbClr val="C6CAC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87" autoAdjust="0"/>
    <p:restoredTop sz="94660"/>
  </p:normalViewPr>
  <p:slideViewPr>
    <p:cSldViewPr snapToGrid="0">
      <p:cViewPr>
        <p:scale>
          <a:sx n="50" d="100"/>
          <a:sy n="50" d="100"/>
        </p:scale>
        <p:origin x="-309" y="-753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0"/>
            <a:ext cx="9127490" cy="52108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5" name="图片 14" descr="IMG_1421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19075" y="174625"/>
            <a:ext cx="835660" cy="83566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29210" y="191516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4" name="图片 93" descr="C2C904C34FBED7EF9F5D2C1EFC5D0F5E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00580" y="3629660"/>
            <a:ext cx="4942205" cy="20681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-33020"/>
            <a:ext cx="9127490" cy="52108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0795" y="1914525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05473" y="1006938"/>
            <a:ext cx="7886700" cy="2139927"/>
          </a:xfrm>
        </p:spPr>
        <p:txBody>
          <a:bodyPr anchor="b"/>
          <a:lstStyle>
            <a:lvl1pPr algn="ctr"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r>
              <a:rPr lang="zh-CN" altLang="en-US"/>
              <a:t>感谢观看</a:t>
            </a:r>
          </a:p>
        </p:txBody>
      </p:sp>
      <p:pic>
        <p:nvPicPr>
          <p:cNvPr id="15" name="图片 14" descr="IMG_1421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19075" y="174625"/>
            <a:ext cx="835660" cy="8356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-33020"/>
            <a:ext cx="9127490" cy="521081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-29210" y="657860"/>
            <a:ext cx="9164955" cy="3988435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ïŝlîḓé"/>
          <p:cNvSpPr/>
          <p:nvPr userDrawn="1"/>
        </p:nvSpPr>
        <p:spPr>
          <a:xfrm flipH="1">
            <a:off x="-829945" y="417195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模版说明</a:t>
            </a:r>
          </a:p>
        </p:txBody>
      </p:sp>
      <p:sp>
        <p:nvSpPr>
          <p:cNvPr id="20" name="ïSḷiḋé"/>
          <p:cNvSpPr/>
          <p:nvPr userDrawn="1"/>
        </p:nvSpPr>
        <p:spPr bwMode="auto">
          <a:xfrm>
            <a:off x="595630" y="1373505"/>
            <a:ext cx="1833245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" name="ï$ḻiḋe"/>
          <p:cNvSpPr/>
          <p:nvPr userDrawn="1"/>
        </p:nvSpPr>
        <p:spPr bwMode="auto">
          <a:xfrm>
            <a:off x="587375" y="3589020"/>
            <a:ext cx="1511935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" name="îṣliḓé"/>
          <p:cNvSpPr/>
          <p:nvPr userDrawn="1"/>
        </p:nvSpPr>
        <p:spPr bwMode="auto">
          <a:xfrm flipH="1">
            <a:off x="587375" y="3439795"/>
            <a:ext cx="183197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iS1ïďê"/>
          <p:cNvSpPr/>
          <p:nvPr userDrawn="1"/>
        </p:nvSpPr>
        <p:spPr bwMode="auto">
          <a:xfrm>
            <a:off x="702945" y="147447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主题字体</a:t>
            </a:r>
          </a:p>
        </p:txBody>
      </p:sp>
      <p:sp>
        <p:nvSpPr>
          <p:cNvPr id="25" name="Synergistically utilize technically sound portals with frictionless chains. Dramatically customize…"/>
          <p:cNvSpPr txBox="1"/>
          <p:nvPr userDrawn="1"/>
        </p:nvSpPr>
        <p:spPr>
          <a:xfrm>
            <a:off x="692785" y="1818640"/>
            <a:ext cx="1620520" cy="27686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中英：微软雅黑</a:t>
            </a:r>
          </a:p>
        </p:txBody>
      </p:sp>
      <p:sp>
        <p:nvSpPr>
          <p:cNvPr id="36" name="ïSḷiḋé"/>
          <p:cNvSpPr/>
          <p:nvPr userDrawn="1"/>
        </p:nvSpPr>
        <p:spPr bwMode="auto">
          <a:xfrm>
            <a:off x="2879725" y="1283970"/>
            <a:ext cx="1833245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ï$ḻiḋe"/>
          <p:cNvSpPr/>
          <p:nvPr userDrawn="1"/>
        </p:nvSpPr>
        <p:spPr bwMode="auto">
          <a:xfrm>
            <a:off x="2871470" y="3589020"/>
            <a:ext cx="1511935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iS1ïďê"/>
          <p:cNvSpPr/>
          <p:nvPr userDrawn="1"/>
        </p:nvSpPr>
        <p:spPr bwMode="auto">
          <a:xfrm>
            <a:off x="702945" y="230378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设计者</a:t>
            </a:r>
          </a:p>
        </p:txBody>
      </p:sp>
      <p:sp>
        <p:nvSpPr>
          <p:cNvPr id="41" name="Synergistically utilize technically sound portals with frictionless chains. Dramatically customize…"/>
          <p:cNvSpPr txBox="1"/>
          <p:nvPr userDrawn="1"/>
        </p:nvSpPr>
        <p:spPr>
          <a:xfrm>
            <a:off x="702310" y="2067560"/>
            <a:ext cx="1620520" cy="27686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数字：</a:t>
            </a:r>
            <a:r>
              <a:rPr lang="en-US" altLang="zh-CN" sz="1200" kern="0" dirty="0">
                <a:latin typeface="Impact" panose="020B0806030902050204" pitchFamily="34" charset="0"/>
                <a:ea typeface="微软雅黑" charset="0"/>
                <a:cs typeface="Impact" panose="020B0806030902050204" pitchFamily="34" charset="0"/>
                <a:sym typeface="Roboto Light"/>
              </a:rPr>
              <a:t>IMPACT</a:t>
            </a:r>
          </a:p>
        </p:txBody>
      </p:sp>
      <p:sp>
        <p:nvSpPr>
          <p:cNvPr id="42" name="Synergistically utilize technically sound portals with frictionless chains. Dramatically customize…"/>
          <p:cNvSpPr txBox="1"/>
          <p:nvPr userDrawn="1"/>
        </p:nvSpPr>
        <p:spPr>
          <a:xfrm>
            <a:off x="692785" y="2690495"/>
            <a:ext cx="1620520" cy="24436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武汉理工大学</a:t>
            </a:r>
            <a:r>
              <a:rPr lang="en-US" altLang="zh-CN" sz="1200" kern="0" dirty="0">
                <a:latin typeface="微软雅黑" charset="0"/>
                <a:ea typeface="微软雅黑" charset="0"/>
                <a:sym typeface="Roboto Light"/>
              </a:rPr>
              <a:t> </a:t>
            </a: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张博睿</a:t>
            </a: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1658620" y="4370705"/>
            <a:ext cx="582676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注</a:t>
            </a:r>
            <a:r>
              <a:rPr lang="zh-CN" altLang="en-US" sz="1200" b="1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：本套</a:t>
            </a:r>
            <a:r>
              <a:rPr lang="en-US" altLang="zh-CN" sz="1200" b="1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PPT</a:t>
            </a:r>
            <a:r>
              <a:rPr lang="zh-CN" altLang="en-US" sz="1200" b="1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模板仅供个人非商业使用，未经授权，禁止一切形式的商业或盈利行为</a:t>
            </a:r>
          </a:p>
        </p:txBody>
      </p:sp>
      <p:sp>
        <p:nvSpPr>
          <p:cNvPr id="45" name="iS1ïďê"/>
          <p:cNvSpPr/>
          <p:nvPr userDrawn="1"/>
        </p:nvSpPr>
        <p:spPr bwMode="auto">
          <a:xfrm>
            <a:off x="2975610" y="147447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主题颜色</a:t>
            </a:r>
          </a:p>
        </p:txBody>
      </p:sp>
      <p:sp>
        <p:nvSpPr>
          <p:cNvPr id="47" name="矩形 46"/>
          <p:cNvSpPr/>
          <p:nvPr userDrawn="1"/>
        </p:nvSpPr>
        <p:spPr>
          <a:xfrm>
            <a:off x="2879725" y="1929765"/>
            <a:ext cx="1835150" cy="318135"/>
          </a:xfrm>
          <a:prstGeom prst="rect">
            <a:avLst/>
          </a:prstGeom>
          <a:solidFill>
            <a:srgbClr val="003DAB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 userDrawn="1"/>
        </p:nvSpPr>
        <p:spPr>
          <a:xfrm>
            <a:off x="2879725" y="2372360"/>
            <a:ext cx="1835150" cy="318135"/>
          </a:xfrm>
          <a:prstGeom prst="rect">
            <a:avLst/>
          </a:prstGeom>
          <a:solidFill>
            <a:srgbClr val="7E96B1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2879725" y="2827655"/>
            <a:ext cx="1835150" cy="318135"/>
          </a:xfrm>
          <a:prstGeom prst="rect">
            <a:avLst/>
          </a:prstGeom>
          <a:solidFill>
            <a:srgbClr val="A6A6A6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879725" y="3270885"/>
            <a:ext cx="1835150" cy="31813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îṣliḓé"/>
          <p:cNvSpPr/>
          <p:nvPr userDrawn="1"/>
        </p:nvSpPr>
        <p:spPr bwMode="auto">
          <a:xfrm flipH="1">
            <a:off x="2871470" y="3439795"/>
            <a:ext cx="183197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4" name="图片 93" descr="C2C904C34FBED7EF9F5D2C1EFC5D0F5E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839460" y="2827655"/>
            <a:ext cx="3035935" cy="1270635"/>
          </a:xfrm>
          <a:prstGeom prst="rect">
            <a:avLst/>
          </a:prstGeom>
        </p:spPr>
      </p:pic>
      <p:pic>
        <p:nvPicPr>
          <p:cNvPr id="52" name="图片 51" descr="IMG_1502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928995" y="1593850"/>
            <a:ext cx="2856230" cy="1995170"/>
          </a:xfrm>
          <a:prstGeom prst="rect">
            <a:avLst/>
          </a:prstGeom>
        </p:spPr>
      </p:pic>
      <p:pic>
        <p:nvPicPr>
          <p:cNvPr id="53" name="图片 52" descr="IMG_1501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3129280" y="1904365"/>
            <a:ext cx="4831080" cy="2021840"/>
          </a:xfrm>
          <a:prstGeom prst="rect">
            <a:avLst/>
          </a:prstGeom>
        </p:spPr>
      </p:pic>
      <p:sp>
        <p:nvSpPr>
          <p:cNvPr id="2" name="iS1ïďê"/>
          <p:cNvSpPr/>
          <p:nvPr userDrawn="1"/>
        </p:nvSpPr>
        <p:spPr bwMode="auto">
          <a:xfrm>
            <a:off x="702310" y="292100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摄影作者</a:t>
            </a:r>
          </a:p>
        </p:txBody>
      </p:sp>
      <p:sp>
        <p:nvSpPr>
          <p:cNvPr id="3" name="Synergistically utilize technically sound portals with frictionless chains. Dramatically customize…"/>
          <p:cNvSpPr txBox="1"/>
          <p:nvPr userDrawn="1"/>
        </p:nvSpPr>
        <p:spPr>
          <a:xfrm>
            <a:off x="692785" y="3270885"/>
            <a:ext cx="1620520" cy="24436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武汉理工大学</a:t>
            </a:r>
            <a:r>
              <a:rPr lang="en-US" altLang="zh-CN" sz="1200" kern="0" dirty="0">
                <a:latin typeface="微软雅黑" charset="0"/>
                <a:ea typeface="微软雅黑" charset="0"/>
                <a:sym typeface="Roboto Light"/>
              </a:rPr>
              <a:t> </a:t>
            </a: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梁宸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1" grpId="0" animBg="1"/>
      <p:bldP spid="42" grpId="0" animBg="1"/>
      <p:bldP spid="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-33020"/>
            <a:ext cx="9127490" cy="52108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ïŝlîḓé"/>
          <p:cNvSpPr/>
          <p:nvPr userDrawn="1"/>
        </p:nvSpPr>
        <p:spPr>
          <a:xfrm>
            <a:off x="8255" y="1427480"/>
            <a:ext cx="9128125" cy="568960"/>
          </a:xfrm>
          <a:prstGeom prst="roundRect">
            <a:avLst>
              <a:gd name="adj" fmla="val 0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240030" y="228600"/>
            <a:ext cx="33369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003DAB"/>
                </a:solidFill>
                <a:latin typeface="微软雅黑" charset="0"/>
                <a:ea typeface="微软雅黑" charset="0"/>
              </a:rPr>
              <a:t>目录</a:t>
            </a:r>
            <a:endParaRPr lang="en-US" altLang="zh-CN" sz="3600" b="1">
              <a:solidFill>
                <a:srgbClr val="003DAB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3600" b="1">
                <a:solidFill>
                  <a:srgbClr val="003DAB"/>
                </a:solidFill>
                <a:latin typeface="微软雅黑" charset="0"/>
                <a:ea typeface="微软雅黑" charset="0"/>
              </a:rPr>
              <a:t>CONTENTS</a:t>
            </a:r>
            <a:endParaRPr lang="zh-CN" altLang="en-US" sz="3600" b="1">
              <a:solidFill>
                <a:srgbClr val="003DAB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3" name="图片 52" descr="IMG_1501"/>
          <p:cNvPicPr>
            <a:picLocks noChangeAspect="1"/>
          </p:cNvPicPr>
          <p:nvPr userDrawn="1"/>
        </p:nvPicPr>
        <p:blipFill>
          <a:blip r:embed="rId4" cstate="print"/>
          <a:srcRect l="39082" r="39337"/>
          <a:stretch>
            <a:fillRect/>
          </a:stretch>
        </p:blipFill>
        <p:spPr>
          <a:xfrm>
            <a:off x="130810" y="2573020"/>
            <a:ext cx="2146300" cy="4162425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58AD93A-CE2A-4F3A-827C-272B56A3852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446178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xmlns="" id="{5ED4A342-B132-4102-B441-40CD9898E8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125678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xmlns="" id="{C4B74AD6-EE5E-422C-9E99-EEA3505174E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5178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xmlns="" id="{F19AE801-D9F0-4255-AD33-5E51452C07D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84679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31D22C8-B10E-402F-BC39-CC2946FE5E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12711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9860" y="2477770"/>
            <a:ext cx="7886700" cy="96520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9860" y="3383185"/>
            <a:ext cx="7886700" cy="434521"/>
          </a:xfrm>
        </p:spPr>
        <p:txBody>
          <a:bodyPr/>
          <a:lstStyle>
            <a:lvl1pPr marL="0" indent="0">
              <a:buNone/>
              <a:defRPr sz="1800">
                <a:solidFill>
                  <a:srgbClr val="0040A5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IMG_154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795" y="-24765"/>
            <a:ext cx="9211310" cy="51816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12711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9860" y="2477770"/>
            <a:ext cx="7886700" cy="96520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9860" y="3383185"/>
            <a:ext cx="7886700" cy="434521"/>
          </a:xfrm>
        </p:spPr>
        <p:txBody>
          <a:bodyPr/>
          <a:lstStyle>
            <a:lvl1pPr marL="0" indent="0">
              <a:buNone/>
              <a:defRPr sz="1800">
                <a:solidFill>
                  <a:srgbClr val="0040A5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339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2022/3/25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7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未命名作品 1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88210" y="3684905"/>
            <a:ext cx="4767580" cy="19945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未命名作品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5875" y="0"/>
            <a:ext cx="9164955" cy="515556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5875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49860" y="1303020"/>
            <a:ext cx="7886700" cy="213995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3048" y="331951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0" name="图片 19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  <a:effectLst/>
        </p:spPr>
      </p:pic>
      <p:sp>
        <p:nvSpPr>
          <p:cNvPr id="3" name="ïŝlîḓé"/>
          <p:cNvSpPr/>
          <p:nvPr userDrawn="1"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PART 2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6" name="图片 45" descr="C2C904C34FBED7EF9F5D2C1EFC5D0F5E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00580" y="3629660"/>
            <a:ext cx="4942205" cy="20681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154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5875" y="-40005"/>
            <a:ext cx="9237980" cy="519747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5875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49860" y="1303020"/>
            <a:ext cx="7886700" cy="213995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3048" y="331951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0" name="图片 19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  <a:effectLst/>
        </p:spPr>
      </p:pic>
      <p:sp>
        <p:nvSpPr>
          <p:cNvPr id="3" name="ïŝlîḓé"/>
          <p:cNvSpPr/>
          <p:nvPr userDrawn="1"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PART 3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5E09AC6-71EB-4ACA-A425-B07AC2144C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5875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49860" y="1303020"/>
            <a:ext cx="7886700" cy="213995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3048" y="331951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0" name="图片 19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  <a:effectLst/>
        </p:spPr>
      </p:pic>
      <p:sp>
        <p:nvSpPr>
          <p:cNvPr id="3" name="ïŝlîḓé"/>
          <p:cNvSpPr/>
          <p:nvPr userDrawn="1"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xmlns="" val="328066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2022/3/25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E8BBD14F-5153-4BF8-BA87-A503A1B3851B}"/>
              </a:ext>
            </a:extLst>
          </p:cNvPr>
          <p:cNvSpPr txBox="1"/>
          <p:nvPr/>
        </p:nvSpPr>
        <p:spPr>
          <a:xfrm>
            <a:off x="1503045" y="2320290"/>
            <a:ext cx="6774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3600" b="1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与</a:t>
            </a:r>
            <a:r>
              <a:rPr lang="en-US" altLang="zh-CN" sz="3600" b="1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Premiere</a:t>
            </a:r>
            <a:r>
              <a:rPr lang="zh-CN" altLang="en-US" sz="3600" b="1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3600" b="1" dirty="0">
              <a:solidFill>
                <a:srgbClr val="06429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2EAB90F-310F-4CE7-B6E8-5583AF039C48}"/>
              </a:ext>
            </a:extLst>
          </p:cNvPr>
          <p:cNvSpPr txBox="1"/>
          <p:nvPr/>
        </p:nvSpPr>
        <p:spPr>
          <a:xfrm>
            <a:off x="4198776" y="4049006"/>
            <a:ext cx="166525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主讲人：李豪现</a:t>
            </a:r>
            <a:endParaRPr lang="en-US" altLang="zh-CN" sz="1600" b="1" dirty="0">
              <a:solidFill>
                <a:srgbClr val="06429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60D9EFB6-E1B3-44EC-AF84-C642C6D5A03F}"/>
              </a:ext>
            </a:extLst>
          </p:cNvPr>
          <p:cNvSpPr txBox="1"/>
          <p:nvPr/>
        </p:nvSpPr>
        <p:spPr>
          <a:xfrm>
            <a:off x="5882692" y="4058337"/>
            <a:ext cx="2505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时间：</a:t>
            </a:r>
            <a:r>
              <a:rPr lang="zh-CN" altLang="en-US" sz="16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202</a:t>
            </a:r>
            <a:r>
              <a:rPr lang="en-US" altLang="zh-CN" sz="16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2</a:t>
            </a:r>
            <a:r>
              <a:rPr lang="zh-CN" altLang="en-US" sz="16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年</a:t>
            </a:r>
            <a:r>
              <a:rPr lang="en-US" altLang="zh-CN" sz="16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3</a:t>
            </a:r>
            <a:r>
              <a:rPr lang="zh-CN" altLang="en-US" sz="16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月</a:t>
            </a:r>
            <a:r>
              <a:rPr lang="en-US" altLang="zh-CN" sz="16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26</a:t>
            </a:r>
            <a:r>
              <a:rPr lang="zh-CN" altLang="en-US" sz="16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日</a:t>
            </a:r>
            <a:endParaRPr lang="zh-CN" altLang="en-US" sz="1600" b="1" dirty="0">
              <a:solidFill>
                <a:srgbClr val="06429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6" name="Picture 2" descr="C:\Users\win10\Desktop\科协宣传部\LOGO\新闻中心会徽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123950" y="-133350"/>
            <a:ext cx="1314450" cy="1314450"/>
          </a:xfrm>
          <a:prstGeom prst="rect">
            <a:avLst/>
          </a:prstGeom>
          <a:noFill/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7560" y="-505019"/>
            <a:ext cx="2127380" cy="21273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13733" y="1244815"/>
            <a:ext cx="6253163" cy="2752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2771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21328" y="908736"/>
            <a:ext cx="5805487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9863" y="1104900"/>
            <a:ext cx="6262687" cy="2933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76020" y="862013"/>
            <a:ext cx="5957887" cy="42814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76123" y="766763"/>
            <a:ext cx="5776913" cy="437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686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41468" y="619125"/>
            <a:ext cx="5857875" cy="45243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67409" y="765733"/>
            <a:ext cx="5367337" cy="36861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84759" y="722484"/>
            <a:ext cx="5967413" cy="414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41303" y="685800"/>
            <a:ext cx="5414963" cy="445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893158" y="668466"/>
            <a:ext cx="4838700" cy="368141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860" y="2756230"/>
            <a:ext cx="7886700" cy="77071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Photoshop</a:t>
            </a:r>
            <a:endParaRPr lang="zh-CN" altLang="en-US" dirty="0"/>
          </a:p>
        </p:txBody>
      </p:sp>
      <p:sp>
        <p:nvSpPr>
          <p:cNvPr id="4" name="ïŝlîḓé">
            <a:extLst>
              <a:ext uri="{FF2B5EF4-FFF2-40B4-BE49-F238E27FC236}">
                <a16:creationId xmlns:a16="http://schemas.microsoft.com/office/drawing/2014/main" xmlns="" id="{58256903-C93B-4116-9BC6-3EFA35AC6443}"/>
              </a:ext>
            </a:extLst>
          </p:cNvPr>
          <p:cNvSpPr/>
          <p:nvPr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PART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02043" y="1112546"/>
            <a:ext cx="7210168" cy="28253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53915" y="790832"/>
            <a:ext cx="5884448" cy="3435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860" y="2756230"/>
            <a:ext cx="7886700" cy="770715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实操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宣传海报</a:t>
            </a:r>
            <a:endParaRPr lang="zh-CN" altLang="en-US" dirty="0"/>
          </a:p>
        </p:txBody>
      </p:sp>
      <p:sp>
        <p:nvSpPr>
          <p:cNvPr id="4" name="ïŝlîḓé">
            <a:extLst>
              <a:ext uri="{FF2B5EF4-FFF2-40B4-BE49-F238E27FC236}">
                <a16:creationId xmlns:a16="http://schemas.microsoft.com/office/drawing/2014/main" xmlns="" id="{58256903-C93B-4116-9BC6-3EFA35AC6443}"/>
              </a:ext>
            </a:extLst>
          </p:cNvPr>
          <p:cNvSpPr/>
          <p:nvPr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PART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4505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30838" y="668338"/>
            <a:ext cx="239977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0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73388" y="677863"/>
            <a:ext cx="239977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5061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8788" y="725488"/>
            <a:ext cx="239977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860" y="2756230"/>
            <a:ext cx="7886700" cy="77071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Premiere</a:t>
            </a:r>
            <a:endParaRPr lang="zh-CN" altLang="en-US" dirty="0"/>
          </a:p>
        </p:txBody>
      </p:sp>
      <p:sp>
        <p:nvSpPr>
          <p:cNvPr id="4" name="ïŝlîḓé">
            <a:extLst>
              <a:ext uri="{FF2B5EF4-FFF2-40B4-BE49-F238E27FC236}">
                <a16:creationId xmlns:a16="http://schemas.microsoft.com/office/drawing/2014/main" xmlns="" id="{58256903-C93B-4116-9BC6-3EFA35AC6443}"/>
              </a:ext>
            </a:extLst>
          </p:cNvPr>
          <p:cNvSpPr/>
          <p:nvPr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PART </a:t>
            </a:r>
            <a:r>
              <a:rPr 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2</a:t>
            </a:r>
            <a:endParaRPr 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28688" y="2129329"/>
            <a:ext cx="8004091" cy="837217"/>
          </a:xfrm>
        </p:spPr>
        <p:txBody>
          <a:bodyPr>
            <a:normAutofit/>
          </a:bodyPr>
          <a:lstStyle/>
          <a:p>
            <a:r>
              <a:rPr lang="zh-CN" altLang="en-US" dirty="0" smtClean="0"/>
              <a:t>本次培训结束，谢谢大家！</a:t>
            </a:r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859129" y="1985212"/>
            <a:ext cx="8004091" cy="1452071"/>
          </a:xfrm>
          <a:prstGeom prst="rect">
            <a:avLst/>
          </a:prstGeom>
        </p:spPr>
        <p:txBody>
          <a:bodyPr vert="horz" lIns="68580" tIns="34290" rIns="68580" bIns="34290" rtlCol="0" anchor="b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3200" b="1" u="sng" strike="noStrike" kern="1200" cap="none" spc="300" normalizeH="0" baseline="0" noProof="0" dirty="0" smtClean="0">
                <a:ln>
                  <a:noFill/>
                </a:ln>
                <a:solidFill>
                  <a:srgbClr val="06429F"/>
                </a:solidFill>
                <a:uLnTx/>
                <a:uFillTx/>
                <a:latin typeface="微软雅黑" charset="0"/>
                <a:ea typeface="微软雅黑" charset="0"/>
                <a:cs typeface="+mj-cs"/>
              </a:rPr>
              <a:t>Remember: Use</a:t>
            </a:r>
            <a:r>
              <a:rPr kumimoji="0" lang="en-US" altLang="zh-CN" sz="3200" b="1" u="sng" strike="noStrike" kern="1200" cap="none" spc="300" normalizeH="0" noProof="0" dirty="0" smtClean="0">
                <a:ln>
                  <a:noFill/>
                </a:ln>
                <a:solidFill>
                  <a:srgbClr val="06429F"/>
                </a:solidFill>
                <a:uLnTx/>
                <a:uFillTx/>
                <a:latin typeface="微软雅黑" charset="0"/>
                <a:ea typeface="微软雅黑" charset="0"/>
                <a:cs typeface="+mj-cs"/>
              </a:rPr>
              <a:t> it or lose </a:t>
            </a:r>
            <a:r>
              <a:rPr kumimoji="0" lang="en-US" altLang="zh-CN" sz="3200" b="1" u="sng" strike="noStrike" kern="1200" cap="none" spc="300" normalizeH="0" noProof="0" dirty="0" err="1" smtClean="0">
                <a:ln>
                  <a:noFill/>
                </a:ln>
                <a:solidFill>
                  <a:srgbClr val="06429F"/>
                </a:solidFill>
                <a:uLnTx/>
                <a:uFillTx/>
                <a:latin typeface="微软雅黑" charset="0"/>
                <a:ea typeface="微软雅黑" charset="0"/>
                <a:cs typeface="+mj-cs"/>
              </a:rPr>
              <a:t>lt</a:t>
            </a:r>
            <a:endParaRPr kumimoji="0" lang="en-US" altLang="zh-CN" sz="3200" b="1" u="sng" strike="noStrike" kern="1200" cap="none" spc="300" normalizeH="0" noProof="0" dirty="0" smtClean="0">
              <a:ln>
                <a:noFill/>
              </a:ln>
              <a:solidFill>
                <a:srgbClr val="06429F"/>
              </a:solidFill>
              <a:uLnTx/>
              <a:uFillTx/>
              <a:latin typeface="微软雅黑" charset="0"/>
              <a:ea typeface="微软雅黑" charset="0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74977" y="783496"/>
            <a:ext cx="6234113" cy="397192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 t="18878" b="51603"/>
          <a:stretch>
            <a:fillRect/>
          </a:stretch>
        </p:blipFill>
        <p:spPr bwMode="auto">
          <a:xfrm>
            <a:off x="5451689" y="1563128"/>
            <a:ext cx="3600000" cy="106268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Box 5"/>
          <p:cNvSpPr txBox="1"/>
          <p:nvPr/>
        </p:nvSpPr>
        <p:spPr>
          <a:xfrm>
            <a:off x="6647935" y="2706129"/>
            <a:ext cx="210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徽标设计</a:t>
            </a:r>
            <a:endParaRPr lang="zh-CN" altLang="en-US" b="1" dirty="0"/>
          </a:p>
        </p:txBody>
      </p:sp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74540" y="222422"/>
            <a:ext cx="2016000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686432" y="3871783"/>
            <a:ext cx="210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墙贴设计</a:t>
            </a:r>
            <a:endParaRPr lang="zh-CN" altLang="en-US" b="1" dirty="0"/>
          </a:p>
        </p:txBody>
      </p:sp>
      <p:pic>
        <p:nvPicPr>
          <p:cNvPr id="2560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099" y="743765"/>
            <a:ext cx="2399774" cy="36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782594" y="4440194"/>
            <a:ext cx="21006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/>
              <a:t>海报设计</a:t>
            </a:r>
            <a:endParaRPr lang="zh-CN" alt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860" y="2756230"/>
            <a:ext cx="7886700" cy="770715"/>
          </a:xfrm>
        </p:spPr>
        <p:txBody>
          <a:bodyPr>
            <a:normAutofit/>
          </a:bodyPr>
          <a:lstStyle/>
          <a:p>
            <a:r>
              <a:rPr lang="en-US" altLang="zh-CN" dirty="0" smtClean="0"/>
              <a:t>PS</a:t>
            </a:r>
            <a:r>
              <a:rPr lang="zh-CN" altLang="en-US" dirty="0" smtClean="0"/>
              <a:t>基础</a:t>
            </a:r>
            <a:r>
              <a:rPr lang="zh-CN" altLang="en-US" dirty="0" smtClean="0"/>
              <a:t>知识</a:t>
            </a:r>
            <a:endParaRPr lang="zh-CN" altLang="en-US" dirty="0"/>
          </a:p>
        </p:txBody>
      </p:sp>
      <p:sp>
        <p:nvSpPr>
          <p:cNvPr id="4" name="ïŝlîḓé">
            <a:extLst>
              <a:ext uri="{FF2B5EF4-FFF2-40B4-BE49-F238E27FC236}">
                <a16:creationId xmlns:a16="http://schemas.microsoft.com/office/drawing/2014/main" xmlns="" id="{58256903-C93B-4116-9BC6-3EFA35AC6443}"/>
              </a:ext>
            </a:extLst>
          </p:cNvPr>
          <p:cNvSpPr/>
          <p:nvPr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PART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209718" y="681037"/>
            <a:ext cx="6376987" cy="446246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24996" y="793149"/>
            <a:ext cx="6210300" cy="425767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8675" name="Picture 3"/>
          <p:cNvPicPr>
            <a:picLocks noChangeAspect="1" noChangeArrowheads="1"/>
          </p:cNvPicPr>
          <p:nvPr/>
        </p:nvPicPr>
        <p:blipFill>
          <a:blip r:embed="rId3" cstate="print"/>
          <a:srcRect t="13545"/>
          <a:stretch>
            <a:fillRect/>
          </a:stretch>
        </p:blipFill>
        <p:spPr bwMode="auto">
          <a:xfrm>
            <a:off x="5702947" y="1637270"/>
            <a:ext cx="3601692" cy="280438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29699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186420" y="628650"/>
            <a:ext cx="6386513" cy="45148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xmlns="" id="{D3C165DC-3544-48BB-A9E5-62FE1BEA21A7}"/>
              </a:ext>
            </a:extLst>
          </p:cNvPr>
          <p:cNvSpPr/>
          <p:nvPr/>
        </p:nvSpPr>
        <p:spPr>
          <a:xfrm flipH="1">
            <a:off x="69238" y="134869"/>
            <a:ext cx="3131162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altLang="zh-CN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Photoshop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培训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/>
          <a:srcRect b="22469"/>
          <a:stretch>
            <a:fillRect/>
          </a:stretch>
        </p:blipFill>
        <p:spPr bwMode="auto">
          <a:xfrm>
            <a:off x="1148707" y="717207"/>
            <a:ext cx="6091237" cy="324931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416</TotalTime>
  <Words>95</Words>
  <Application>Microsoft Office PowerPoint</Application>
  <PresentationFormat>全屏显示(16:9)</PresentationFormat>
  <Paragraphs>35</Paragraphs>
  <Slides>25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26" baseType="lpstr">
      <vt:lpstr>Office 主题</vt:lpstr>
      <vt:lpstr>幻灯片 1</vt:lpstr>
      <vt:lpstr>Photoshop</vt:lpstr>
      <vt:lpstr>幻灯片 3</vt:lpstr>
      <vt:lpstr>幻灯片 4</vt:lpstr>
      <vt:lpstr>PS基础知识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实操——宣传海报</vt:lpstr>
      <vt:lpstr>幻灯片 23</vt:lpstr>
      <vt:lpstr>Premiere</vt:lpstr>
      <vt:lpstr>本次培训结束，谢谢大家！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kurt</dc:creator>
  <cp:lastModifiedBy>win10</cp:lastModifiedBy>
  <cp:revision>49</cp:revision>
  <dcterms:created xsi:type="dcterms:W3CDTF">2020-11-24T11:52:53Z</dcterms:created>
  <dcterms:modified xsi:type="dcterms:W3CDTF">2022-03-25T10:33:40Z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